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comments/modernComment_10B_5483A227.xml" ContentType="application/vnd.ms-powerpoint.comments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8" r:id="rId1"/>
  </p:sldMasterIdLst>
  <p:sldIdLst>
    <p:sldId id="256" r:id="rId2"/>
    <p:sldId id="260" r:id="rId3"/>
    <p:sldId id="258" r:id="rId4"/>
    <p:sldId id="268" r:id="rId5"/>
    <p:sldId id="264" r:id="rId6"/>
    <p:sldId id="269" r:id="rId7"/>
    <p:sldId id="262" r:id="rId8"/>
    <p:sldId id="272" r:id="rId9"/>
    <p:sldId id="270" r:id="rId10"/>
    <p:sldId id="271" r:id="rId11"/>
    <p:sldId id="265" r:id="rId12"/>
    <p:sldId id="263" r:id="rId13"/>
    <p:sldId id="267" r:id="rId14"/>
    <p:sldId id="266" r:id="rId1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1EAF555C-335F-F841-8C11-623954E1E68E}" name="Noémie Käser" initials="NK" userId="3f716bc1007e048e" providerId="Windows Live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2"/>
    <p:restoredTop sz="94638"/>
  </p:normalViewPr>
  <p:slideViewPr>
    <p:cSldViewPr snapToGrid="0">
      <p:cViewPr varScale="1">
        <p:scale>
          <a:sx n="109" d="100"/>
          <a:sy n="109" d="100"/>
        </p:scale>
        <p:origin x="68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8/10/relationships/authors" Target="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omments/modernComment_10B_5483A227.xml><?xml version="1.0" encoding="utf-8"?>
<p188:cmLst xmlns:a="http://schemas.openxmlformats.org/drawingml/2006/main" xmlns:r="http://schemas.openxmlformats.org/officeDocument/2006/relationships" xmlns:p188="http://schemas.microsoft.com/office/powerpoint/2018/8/main">
  <p188:cm id="{7F1DE45B-ACFC-469F-9E2D-AEF8C6641DF0}" authorId="{1EAF555C-335F-F841-8C11-623954E1E68E}" created="2024-05-25T12:41:19.223">
    <ac:deMkLst xmlns:ac="http://schemas.microsoft.com/office/drawing/2013/main/command">
      <pc:docMk xmlns:pc="http://schemas.microsoft.com/office/powerpoint/2013/main/command"/>
      <pc:sldMk xmlns:pc="http://schemas.microsoft.com/office/powerpoint/2013/main/command" cId="1417912871" sldId="267"/>
      <ac:picMk id="5" creationId="{DF98CE92-AB5A-5280-923C-075A330D1332}"/>
    </ac:deMkLst>
    <p188:txBody>
      <a:bodyPr/>
      <a:lstStyle/>
      <a:p>
        <a:r>
          <a:rPr lang="LID4096"/>
          <a:t>To update!! picture</a:t>
        </a:r>
      </a:p>
    </p188:txBody>
  </p188:cm>
</p188:cmLst>
</file>

<file path=ppt/media/image1.jpeg>
</file>

<file path=ppt/media/image10.png>
</file>

<file path=ppt/media/image1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999A8DD2-C443-44AD-85B3-4CE72B962C5F}" type="datetimeFigureOut">
              <a:rPr lang="en-US" smtClean="0"/>
              <a:t>5/25/24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952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5/25/24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9525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5/25/24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1210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5/25/24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26172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5/25/24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080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5/25/24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9123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5/25/24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0704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5/25/24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2149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5/25/24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7434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5/25/24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931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5/25/24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2319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5/25/24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5909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5/25/24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9282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5/25/24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0796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5/25/24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8773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5/25/24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0790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5/25/24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6449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9A8DD2-C443-44AD-85B3-4CE72B962C5F}" type="datetimeFigureOut">
              <a:rPr lang="en-US" smtClean="0"/>
              <a:t>5/25/24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09349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  <p:sldLayoutId id="2147483810" r:id="rId12"/>
    <p:sldLayoutId id="2147483811" r:id="rId13"/>
    <p:sldLayoutId id="2147483812" r:id="rId14"/>
    <p:sldLayoutId id="2147483813" r:id="rId15"/>
    <p:sldLayoutId id="2147483814" r:id="rId16"/>
    <p:sldLayoutId id="214748381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microsoft.com/office/2018/10/relationships/comments" Target="../comments/modernComment_10B_5483A22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ECBB99-89A1-8351-54B4-19D5CFFECC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57437" y="5293849"/>
            <a:ext cx="6622440" cy="1178688"/>
          </a:xfrm>
        </p:spPr>
        <p:txBody>
          <a:bodyPr anchor="ctr">
            <a:normAutofit/>
          </a:bodyPr>
          <a:lstStyle/>
          <a:p>
            <a:pPr algn="l"/>
            <a:r>
              <a:rPr lang="en-US" dirty="0"/>
              <a:t>Gruppe 8</a:t>
            </a:r>
            <a:br>
              <a:rPr lang="en-US" dirty="0"/>
            </a:br>
            <a:r>
              <a:rPr lang="en-US" sz="2000" dirty="0" err="1"/>
              <a:t>Livio</a:t>
            </a:r>
            <a:r>
              <a:rPr lang="en-US" sz="2000" dirty="0"/>
              <a:t> </a:t>
            </a:r>
            <a:r>
              <a:rPr lang="en-US" sz="2000" dirty="0" err="1"/>
              <a:t>Bürgisser</a:t>
            </a:r>
            <a:r>
              <a:rPr lang="en-US" sz="2000" dirty="0"/>
              <a:t> – </a:t>
            </a:r>
            <a:r>
              <a:rPr lang="en-US" sz="2000" dirty="0" err="1"/>
              <a:t>Noémie</a:t>
            </a:r>
            <a:r>
              <a:rPr lang="en-US" sz="2000" dirty="0"/>
              <a:t> </a:t>
            </a:r>
            <a:r>
              <a:rPr lang="en-US" sz="2000" dirty="0" err="1"/>
              <a:t>Käser</a:t>
            </a:r>
            <a:r>
              <a:rPr lang="en-US" sz="2000" dirty="0"/>
              <a:t> – Daniela Komenda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CE496B-FEB6-1FBC-AC42-2F40061188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12157" y="5293850"/>
            <a:ext cx="3874124" cy="1178688"/>
          </a:xfrm>
        </p:spPr>
        <p:txBody>
          <a:bodyPr anchor="ctr">
            <a:normAutofit/>
          </a:bodyPr>
          <a:lstStyle/>
          <a:p>
            <a:pPr algn="r"/>
            <a:r>
              <a:rPr lang="de-CH" dirty="0"/>
              <a:t>Präsentation</a:t>
            </a:r>
            <a:endParaRPr lang="en-US" dirty="0"/>
          </a:p>
          <a:p>
            <a:pPr algn="r"/>
            <a:r>
              <a:rPr lang="en-US" dirty="0"/>
              <a:t>06. </a:t>
            </a:r>
            <a:r>
              <a:rPr lang="en-US" dirty="0" err="1"/>
              <a:t>Juni</a:t>
            </a:r>
            <a:r>
              <a:rPr lang="en-US" dirty="0"/>
              <a:t> 2024</a:t>
            </a:r>
          </a:p>
        </p:txBody>
      </p:sp>
      <p:pic>
        <p:nvPicPr>
          <p:cNvPr id="4" name="Picture 3" descr="A web of dots connected">
            <a:extLst>
              <a:ext uri="{FF2B5EF4-FFF2-40B4-BE49-F238E27FC236}">
                <a16:creationId xmlns:a16="http://schemas.microsoft.com/office/drawing/2014/main" id="{1F499EBE-10BE-4A7D-987C-6E7AC258991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036"/>
          <a:stretch/>
        </p:blipFill>
        <p:spPr>
          <a:xfrm>
            <a:off x="0" y="0"/>
            <a:ext cx="12191980" cy="49083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946511D-C18B-3E01-DED5-7AC6EA386AE8}"/>
              </a:ext>
            </a:extLst>
          </p:cNvPr>
          <p:cNvSpPr txBox="1"/>
          <p:nvPr/>
        </p:nvSpPr>
        <p:spPr>
          <a:xfrm>
            <a:off x="3402806" y="1792477"/>
            <a:ext cx="5386388" cy="132343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CH" sz="8000" b="1" dirty="0">
                <a:solidFill>
                  <a:schemeClr val="bg1"/>
                </a:solidFill>
              </a:rPr>
              <a:t>IoT-Projekt</a:t>
            </a:r>
          </a:p>
        </p:txBody>
      </p:sp>
    </p:spTree>
    <p:extLst>
      <p:ext uri="{BB962C8B-B14F-4D97-AF65-F5344CB8AC3E}">
        <p14:creationId xmlns:p14="http://schemas.microsoft.com/office/powerpoint/2010/main" val="8558976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290719-DCB6-8C00-750A-5827EDBD3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de-CH" sz="4000" dirty="0"/>
              <a:t>Elektronik – Löten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933589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290719-DCB6-8C00-750A-5827EDBD3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44ECF-9EE4-4031-3023-B2BA79A5C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0" y="2249486"/>
            <a:ext cx="9840911" cy="4356102"/>
          </a:xfrm>
        </p:spPr>
        <p:txBody>
          <a:bodyPr anchor="t">
            <a:normAutofit/>
          </a:bodyPr>
          <a:lstStyle/>
          <a:p>
            <a:r>
              <a:rPr lang="de-CH" dirty="0"/>
              <a:t>Skript das bei Start automatisch ausgeführt wird</a:t>
            </a:r>
          </a:p>
          <a:p>
            <a:endParaRPr lang="de-CH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0337515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290719-DCB6-8C00-750A-5827EDBD3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en-US" sz="4000" dirty="0" err="1"/>
              <a:t>Weitere</a:t>
            </a:r>
            <a:r>
              <a:rPr lang="en-US" sz="4000" dirty="0"/>
              <a:t> Hardware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44ECF-9EE4-4031-3023-B2BA79A5C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0" y="2249486"/>
            <a:ext cx="9840911" cy="4356102"/>
          </a:xfrm>
        </p:spPr>
        <p:txBody>
          <a:bodyPr anchor="t">
            <a:normAutofit/>
          </a:bodyPr>
          <a:lstStyle/>
          <a:p>
            <a:r>
              <a:rPr lang="de-CH" dirty="0" err="1"/>
              <a:t>PiCar</a:t>
            </a:r>
            <a:r>
              <a:rPr lang="de-CH" dirty="0"/>
              <a:t> von </a:t>
            </a:r>
            <a:r>
              <a:rPr lang="de-CH" dirty="0" err="1"/>
              <a:t>Sunfounder</a:t>
            </a:r>
            <a:r>
              <a:rPr lang="de-CH" dirty="0"/>
              <a:t> mit </a:t>
            </a:r>
            <a:r>
              <a:rPr lang="de-CH" dirty="0" err="1"/>
              <a:t>Robothead</a:t>
            </a:r>
            <a:endParaRPr lang="de-CH" dirty="0"/>
          </a:p>
          <a:p>
            <a:r>
              <a:rPr lang="de-CH" dirty="0"/>
              <a:t>Lidar</a:t>
            </a:r>
          </a:p>
          <a:p>
            <a:r>
              <a:rPr lang="de-CH" dirty="0"/>
              <a:t>Eigene Platine</a:t>
            </a:r>
          </a:p>
          <a:p>
            <a:r>
              <a:rPr lang="de-CH" dirty="0"/>
              <a:t>Sensoren von </a:t>
            </a:r>
            <a:r>
              <a:rPr lang="de-CH" dirty="0" err="1"/>
              <a:t>DFRobot</a:t>
            </a:r>
            <a:r>
              <a:rPr lang="de-CH" dirty="0"/>
              <a:t> - Gravity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915484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290719-DCB6-8C00-750A-5827EDBD3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Dashboard </a:t>
            </a:r>
            <a:r>
              <a:rPr lang="en-US" sz="4000" dirty="0" err="1"/>
              <a:t>mit</a:t>
            </a:r>
            <a:r>
              <a:rPr lang="en-US" sz="4000" dirty="0"/>
              <a:t> Node Red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5" name="Grafik 4">
            <a:extLst>
              <a:ext uri="{FF2B5EF4-FFF2-40B4-BE49-F238E27FC236}">
                <a16:creationId xmlns:a16="http://schemas.microsoft.com/office/drawing/2014/main" id="{DF98CE92-AB5A-5280-923C-075A330D13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11300" y="1838598"/>
            <a:ext cx="9317037" cy="37890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9128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6950BFC3-D8DA-4A85-94F7-54DA5524770B}">
      <p188:commentRel xmlns:p188="http://schemas.microsoft.com/office/powerpoint/2018/8/main" r:id="rId2"/>
    </p:ext>
  </p:extLs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290719-DCB6-8C00-750A-5827EDBD3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de-CH" sz="4000"/>
              <a:t>Weiterführende Ideen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44ECF-9EE4-4031-3023-B2BA79A5C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0" y="2249486"/>
            <a:ext cx="9840911" cy="4356102"/>
          </a:xfrm>
        </p:spPr>
        <p:txBody>
          <a:bodyPr anchor="t">
            <a:normAutofit/>
          </a:bodyPr>
          <a:lstStyle/>
          <a:p>
            <a:r>
              <a:rPr lang="de-CH" dirty="0"/>
              <a:t>Weitere Sensoren wie e.g. </a:t>
            </a:r>
            <a:r>
              <a:rPr lang="de-DE" dirty="0"/>
              <a:t>Methan (CH4), Kohlendioxid (CO2) oder Schwefeldioxid (SO2) hinzufügen</a:t>
            </a:r>
          </a:p>
          <a:p>
            <a:r>
              <a:rPr lang="de-CH" dirty="0"/>
              <a:t>UI inklusive Steuerung des </a:t>
            </a:r>
            <a:r>
              <a:rPr lang="de-CH" dirty="0" err="1"/>
              <a:t>PiCar</a:t>
            </a:r>
            <a:endParaRPr lang="de-CH" dirty="0"/>
          </a:p>
          <a:p>
            <a:r>
              <a:rPr lang="de-CH" dirty="0"/>
              <a:t>Selbstfahrender </a:t>
            </a:r>
            <a:r>
              <a:rPr lang="de-CH" dirty="0" err="1"/>
              <a:t>PiCar</a:t>
            </a:r>
            <a:endParaRPr lang="de-CH" dirty="0"/>
          </a:p>
          <a:p>
            <a:r>
              <a:rPr lang="de-CH" dirty="0"/>
              <a:t>Solarenergie für den </a:t>
            </a:r>
            <a:r>
              <a:rPr lang="de-CH" dirty="0" err="1"/>
              <a:t>PiCar</a:t>
            </a:r>
            <a:endParaRPr lang="de-CH" dirty="0"/>
          </a:p>
          <a:p>
            <a:r>
              <a:rPr lang="de-CH" dirty="0"/>
              <a:t>…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68022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0949B21-79C1-323E-735B-5727BA08F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de-CH" sz="4000" dirty="0"/>
              <a:t>Übersicht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45278E-B6E7-A2F1-1154-5D93FA333D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4773" y="1831589"/>
            <a:ext cx="9840911" cy="4261483"/>
          </a:xfrm>
        </p:spPr>
        <p:txBody>
          <a:bodyPr anchor="t">
            <a:normAutofit/>
          </a:bodyPr>
          <a:lstStyle/>
          <a:p>
            <a:r>
              <a:rPr lang="de-CH" dirty="0"/>
              <a:t>Problemstellung</a:t>
            </a:r>
          </a:p>
          <a:p>
            <a:r>
              <a:rPr lang="de-CH" dirty="0"/>
              <a:t>Lösung</a:t>
            </a:r>
          </a:p>
          <a:p>
            <a:r>
              <a:rPr lang="de-CH" dirty="0"/>
              <a:t>Unser Projekt</a:t>
            </a:r>
          </a:p>
          <a:p>
            <a:pPr lvl="1"/>
            <a:r>
              <a:rPr lang="de-CH" dirty="0"/>
              <a:t>Technologien</a:t>
            </a:r>
          </a:p>
          <a:p>
            <a:pPr lvl="1"/>
            <a:r>
              <a:rPr lang="de-CH" dirty="0"/>
              <a:t>Elektronik</a:t>
            </a:r>
          </a:p>
          <a:p>
            <a:pPr lvl="1"/>
            <a:r>
              <a:rPr lang="de-CH" dirty="0"/>
              <a:t>Code</a:t>
            </a:r>
          </a:p>
          <a:p>
            <a:pPr lvl="1"/>
            <a:r>
              <a:rPr lang="de-CH" dirty="0"/>
              <a:t>Dashboard</a:t>
            </a:r>
          </a:p>
          <a:p>
            <a:r>
              <a:rPr lang="de-CH" dirty="0"/>
              <a:t>Weiterführende Ideen</a:t>
            </a:r>
          </a:p>
          <a:p>
            <a:pPr marL="457200" lvl="1" indent="0">
              <a:buNone/>
            </a:pPr>
            <a:endParaRPr lang="de-CH" dirty="0"/>
          </a:p>
          <a:p>
            <a:pPr lvl="1"/>
            <a:endParaRPr lang="de-CH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374699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0949B21-79C1-323E-735B-5727BA08F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en-US" sz="4000" dirty="0" err="1"/>
              <a:t>Problemstellung</a:t>
            </a:r>
            <a:endParaRPr lang="en-US" sz="4000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4" name="Content Placeholder 18" descr="A white background with black text&#10;&#10;Description automatically generated">
            <a:extLst>
              <a:ext uri="{FF2B5EF4-FFF2-40B4-BE49-F238E27FC236}">
                <a16:creationId xmlns:a16="http://schemas.microsoft.com/office/drawing/2014/main" id="{87E37AA8-152E-3FCE-D5B4-9E5A27F057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" y="1569251"/>
            <a:ext cx="9512300" cy="2832100"/>
          </a:xfrm>
          <a:prstGeom prst="rect">
            <a:avLst/>
          </a:prstGeom>
        </p:spPr>
      </p:pic>
      <p:pic>
        <p:nvPicPr>
          <p:cNvPr id="5" name="Picture 4" descr="A black and white sign with white text&#10;&#10;Description automatically generated">
            <a:extLst>
              <a:ext uri="{FF2B5EF4-FFF2-40B4-BE49-F238E27FC236}">
                <a16:creationId xmlns:a16="http://schemas.microsoft.com/office/drawing/2014/main" id="{E5165B13-7C6D-D6E3-0B85-0664D39B44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50560" y="4146560"/>
            <a:ext cx="7772400" cy="2730351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80FCEB06-BA6C-A23E-2DC5-B063FB5E91C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813" y="3690217"/>
            <a:ext cx="7772400" cy="3115383"/>
          </a:xfrm>
          <a:prstGeom prst="rect">
            <a:avLst/>
          </a:prstGeom>
        </p:spPr>
      </p:pic>
      <p:pic>
        <p:nvPicPr>
          <p:cNvPr id="7" name="Picture 6" descr="A blue and white rectangular sign&#10;&#10;Description automatically generated">
            <a:extLst>
              <a:ext uri="{FF2B5EF4-FFF2-40B4-BE49-F238E27FC236}">
                <a16:creationId xmlns:a16="http://schemas.microsoft.com/office/drawing/2014/main" id="{134491F0-23CB-A219-3D92-AAB099B0959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95787" y="1540742"/>
            <a:ext cx="7772400" cy="1530626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45278E-B6E7-A2F1-1154-5D93FA333D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0" y="2249487"/>
            <a:ext cx="9840911" cy="3541714"/>
          </a:xfrm>
          <a:solidFill>
            <a:schemeClr val="bg1"/>
          </a:solidFill>
        </p:spPr>
        <p:txBody>
          <a:bodyPr anchor="t">
            <a:normAutofit/>
          </a:bodyPr>
          <a:lstStyle/>
          <a:p>
            <a:r>
              <a:rPr lang="de-CH" dirty="0"/>
              <a:t>Luftdichte Räume</a:t>
            </a:r>
          </a:p>
          <a:p>
            <a:r>
              <a:rPr lang="de-CH" dirty="0"/>
              <a:t>Höhlen / </a:t>
            </a:r>
            <a:r>
              <a:rPr lang="de-CH" dirty="0" err="1"/>
              <a:t>Tagbau</a:t>
            </a:r>
            <a:endParaRPr lang="de-CH" dirty="0"/>
          </a:p>
          <a:p>
            <a:r>
              <a:rPr lang="de-CH" dirty="0"/>
              <a:t>U-Boote</a:t>
            </a:r>
          </a:p>
          <a:p>
            <a:r>
              <a:rPr lang="de-CH" dirty="0"/>
              <a:t>Gefahr:</a:t>
            </a:r>
          </a:p>
          <a:p>
            <a:pPr lvl="1"/>
            <a:r>
              <a:rPr lang="de-CH" dirty="0"/>
              <a:t>Tod durch Kohlenmonoxid-Vergiftung</a:t>
            </a:r>
          </a:p>
          <a:p>
            <a:pPr lvl="1"/>
            <a:r>
              <a:rPr lang="de-CH" dirty="0"/>
              <a:t>Tod durch Sauerstoff-Mangel</a:t>
            </a:r>
          </a:p>
          <a:p>
            <a:pPr lvl="1"/>
            <a:r>
              <a:rPr lang="de-CH" dirty="0"/>
              <a:t>Wird häufig nicht oder zu spät bemerkt</a:t>
            </a:r>
          </a:p>
        </p:txBody>
      </p:sp>
    </p:spTree>
    <p:extLst>
      <p:ext uri="{BB962C8B-B14F-4D97-AF65-F5344CB8AC3E}">
        <p14:creationId xmlns:p14="http://schemas.microsoft.com/office/powerpoint/2010/main" val="911607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0949B21-79C1-323E-735B-5727BA08F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de-CH" sz="4000" dirty="0"/>
              <a:t>Lösung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45278E-B6E7-A2F1-1154-5D93FA333D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6506" y="1816101"/>
            <a:ext cx="9840911" cy="4261483"/>
          </a:xfrm>
        </p:spPr>
        <p:txBody>
          <a:bodyPr anchor="t">
            <a:normAutofit fontScale="92500" lnSpcReduction="10000"/>
          </a:bodyPr>
          <a:lstStyle/>
          <a:p>
            <a:r>
              <a:rPr lang="de-CH" dirty="0"/>
              <a:t>Fahrzeug (</a:t>
            </a:r>
            <a:r>
              <a:rPr lang="de-CH" dirty="0" err="1"/>
              <a:t>PyCar</a:t>
            </a:r>
            <a:r>
              <a:rPr lang="de-CH" dirty="0"/>
              <a:t>)</a:t>
            </a:r>
          </a:p>
          <a:p>
            <a:pPr lvl="1"/>
            <a:r>
              <a:rPr lang="de-CH" dirty="0"/>
              <a:t>Sauerstoff-Sensor</a:t>
            </a:r>
          </a:p>
          <a:p>
            <a:pPr lvl="1"/>
            <a:r>
              <a:rPr lang="de-CH" dirty="0"/>
              <a:t>Kohlenmonoxid-Sensor</a:t>
            </a:r>
          </a:p>
          <a:p>
            <a:pPr lvl="1"/>
            <a:r>
              <a:rPr lang="de-CH" dirty="0"/>
              <a:t>Ammoniak-Sensor</a:t>
            </a:r>
          </a:p>
          <a:p>
            <a:pPr lvl="1"/>
            <a:r>
              <a:rPr lang="de-CH" dirty="0"/>
              <a:t>Visueller Alarm</a:t>
            </a:r>
          </a:p>
          <a:p>
            <a:pPr lvl="1"/>
            <a:r>
              <a:rPr lang="de-CH" dirty="0"/>
              <a:t>Akustischer Alarm</a:t>
            </a:r>
          </a:p>
          <a:p>
            <a:pPr lvl="1"/>
            <a:r>
              <a:rPr lang="de-CH" dirty="0"/>
              <a:t>Dashboard mit </a:t>
            </a:r>
            <a:r>
              <a:rPr lang="de-CH" dirty="0" err="1"/>
              <a:t>NodeRed</a:t>
            </a:r>
            <a:endParaRPr lang="de-CH" dirty="0"/>
          </a:p>
          <a:p>
            <a:pPr lvl="1"/>
            <a:r>
              <a:rPr lang="de-CH" dirty="0"/>
              <a:t>Benachrichtigung</a:t>
            </a:r>
          </a:p>
          <a:p>
            <a:r>
              <a:rPr lang="de-CH" i="1" dirty="0">
                <a:solidFill>
                  <a:srgbClr val="FF0000"/>
                </a:solidFill>
              </a:rPr>
              <a:t>(Raum-Orientierung mit Kamera &amp; Lidar)</a:t>
            </a:r>
          </a:p>
          <a:p>
            <a:r>
              <a:rPr lang="de-CH" i="1" dirty="0">
                <a:solidFill>
                  <a:srgbClr val="FF0000"/>
                </a:solidFill>
              </a:rPr>
              <a:t>(Selbstständiges Erkunden der Umgebung)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5" name="Picture 4" descr="A small robot on a wooden surface&#10;&#10;Description automatically generated">
            <a:extLst>
              <a:ext uri="{FF2B5EF4-FFF2-40B4-BE49-F238E27FC236}">
                <a16:creationId xmlns:a16="http://schemas.microsoft.com/office/drawing/2014/main" id="{0F935D26-E819-A2DE-47E0-E55843F2A5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7462" y="1730375"/>
            <a:ext cx="3279955" cy="4147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0238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290719-DCB6-8C00-750A-5827EDBD3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de-CH" sz="4000" dirty="0"/>
              <a:t>Benutzte Technologien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44ECF-9EE4-4031-3023-B2BA79A5C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0" y="2249486"/>
            <a:ext cx="9840911" cy="4356102"/>
          </a:xfrm>
        </p:spPr>
        <p:txBody>
          <a:bodyPr anchor="t">
            <a:normAutofit/>
          </a:bodyPr>
          <a:lstStyle/>
          <a:p>
            <a:r>
              <a:rPr lang="de-CH" dirty="0"/>
              <a:t>Raspberry Pi</a:t>
            </a:r>
          </a:p>
          <a:p>
            <a:r>
              <a:rPr lang="de-CH" dirty="0" err="1"/>
              <a:t>PiCar</a:t>
            </a:r>
            <a:endParaRPr lang="de-CH" dirty="0"/>
          </a:p>
          <a:p>
            <a:r>
              <a:rPr lang="de-CH" dirty="0"/>
              <a:t>Gas-Sensoren von </a:t>
            </a:r>
            <a:r>
              <a:rPr lang="de-CH" dirty="0" err="1"/>
              <a:t>DFRobot</a:t>
            </a:r>
            <a:endParaRPr lang="de-CH" dirty="0"/>
          </a:p>
          <a:p>
            <a:r>
              <a:rPr lang="de-CH" dirty="0"/>
              <a:t>MongoDB</a:t>
            </a:r>
          </a:p>
          <a:p>
            <a:r>
              <a:rPr lang="de-CH" dirty="0"/>
              <a:t>Python</a:t>
            </a:r>
          </a:p>
          <a:p>
            <a:r>
              <a:rPr lang="de-CH" dirty="0" err="1"/>
              <a:t>NodeRed</a:t>
            </a:r>
            <a:endParaRPr lang="de-CH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57862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290719-DCB6-8C00-750A-5827EDBD3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de-CH" sz="4000" dirty="0"/>
              <a:t>Elektronik – </a:t>
            </a:r>
            <a:r>
              <a:rPr lang="de-CH" sz="4000" dirty="0" err="1"/>
              <a:t>Breadboard-Prototyping</a:t>
            </a:r>
            <a:endParaRPr lang="de-CH" sz="4000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1208616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290719-DCB6-8C00-750A-5827EDBD3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de-CH" sz="4000" dirty="0"/>
              <a:t>Elektronik – Platinen-Design mit </a:t>
            </a:r>
            <a:r>
              <a:rPr lang="de-CH" sz="4000" dirty="0" err="1"/>
              <a:t>KiCAD</a:t>
            </a:r>
            <a:endParaRPr lang="de-CH" sz="4000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7" name="Picture 6" descr="A diagram of a circuit&#10;&#10;Description automatically generated">
            <a:extLst>
              <a:ext uri="{FF2B5EF4-FFF2-40B4-BE49-F238E27FC236}">
                <a16:creationId xmlns:a16="http://schemas.microsoft.com/office/drawing/2014/main" id="{970933AC-DD64-A5B0-19C0-24791BE101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5234" y="1827212"/>
            <a:ext cx="10132815" cy="4282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811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4" name="Picture 3" descr="A circuit board with many small circles and dots&#10;&#10;Description automatically generated">
            <a:extLst>
              <a:ext uri="{FF2B5EF4-FFF2-40B4-BE49-F238E27FC236}">
                <a16:creationId xmlns:a16="http://schemas.microsoft.com/office/drawing/2014/main" id="{30F3B6FD-EA6E-7F82-357A-A80975DCDD3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14550" y="384019"/>
            <a:ext cx="7772400" cy="6221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51863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290719-DCB6-8C00-750A-5827EDBD3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de-CH" sz="4000" dirty="0"/>
              <a:t>Elektronik – Produktion durch PCB-Way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6667103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1</TotalTime>
  <Words>168</Words>
  <Application>Microsoft Macintosh PowerPoint</Application>
  <PresentationFormat>Widescreen</PresentationFormat>
  <Paragraphs>57</Paragraphs>
  <Slides>14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7" baseType="lpstr">
      <vt:lpstr>Arial</vt:lpstr>
      <vt:lpstr>Tw Cen MT</vt:lpstr>
      <vt:lpstr>Circuit</vt:lpstr>
      <vt:lpstr>Gruppe 8 Livio Bürgisser – Noémie Käser – Daniela Komenda</vt:lpstr>
      <vt:lpstr>Übersicht</vt:lpstr>
      <vt:lpstr>Problemstellung</vt:lpstr>
      <vt:lpstr>Lösung</vt:lpstr>
      <vt:lpstr>Benutzte Technologien</vt:lpstr>
      <vt:lpstr>Elektronik – Breadboard-Prototyping</vt:lpstr>
      <vt:lpstr>Elektronik – Platinen-Design mit KiCAD</vt:lpstr>
      <vt:lpstr>PowerPoint Presentation</vt:lpstr>
      <vt:lpstr>Elektronik – Produktion durch PCB-Way</vt:lpstr>
      <vt:lpstr>Elektronik – Löten</vt:lpstr>
      <vt:lpstr>Code</vt:lpstr>
      <vt:lpstr>Weitere Hardware</vt:lpstr>
      <vt:lpstr>Dashboard mit Node Red</vt:lpstr>
      <vt:lpstr>Weiterführende Ideen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Gruppe 8</dc:title>
  <dc:creator>Komenda Daniela (komendan)</dc:creator>
  <cp:lastModifiedBy>Komenda Daniela (komendan)</cp:lastModifiedBy>
  <cp:revision>43</cp:revision>
  <dcterms:created xsi:type="dcterms:W3CDTF">2024-02-24T09:02:33Z</dcterms:created>
  <dcterms:modified xsi:type="dcterms:W3CDTF">2024-05-25T12:59:53Z</dcterms:modified>
</cp:coreProperties>
</file>

<file path=docProps/thumbnail.jpeg>
</file>